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2" r:id="rId10"/>
    <p:sldId id="268" r:id="rId11"/>
    <p:sldId id="264" r:id="rId12"/>
    <p:sldId id="270" r:id="rId13"/>
    <p:sldId id="271" r:id="rId14"/>
    <p:sldId id="272" r:id="rId15"/>
    <p:sldId id="26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398"/>
    <a:srgbClr val="FFFFFF"/>
    <a:srgbClr val="3B2B46"/>
    <a:srgbClr val="346297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18/06/2022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18/06/2022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1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5618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2033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The Best </a:t>
            </a:r>
            <a:r>
              <a:rPr lang="en-GB" sz="6000" dirty="0" err="1"/>
              <a:t>IaC</a:t>
            </a:r>
            <a:r>
              <a:rPr lang="en-GB" sz="6000" dirty="0"/>
              <a:t> Tool In The World! (in my opinion)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Ryan Bartram | Jan </a:t>
            </a:r>
            <a:r>
              <a:rPr lang="fr-FR" b="1" i="1" dirty="0" err="1"/>
              <a:t>Oehen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EE4FEA4-CF8D-8DEA-F880-061E2FDBCB67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4059870" cy="273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@{</a:t>
            </a:r>
          </a:p>
          <a:p>
            <a:r>
              <a:rPr lang="en-GB" dirty="0"/>
              <a:t>      "name"	 = "Bicep"</a:t>
            </a:r>
          </a:p>
          <a:p>
            <a:r>
              <a:rPr lang="en-GB" dirty="0"/>
              <a:t>      "Publisher"	 = "Microsoft"</a:t>
            </a:r>
          </a:p>
          <a:p>
            <a:r>
              <a:rPr lang="en-GB" dirty="0"/>
              <a:t>      "Language" = "Bicep"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03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3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4B2B8E-BCEE-A9EE-3492-34CB2CDF0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4059870" cy="2732804"/>
          </a:xfrm>
        </p:spPr>
        <p:txBody>
          <a:bodyPr>
            <a:normAutofit/>
          </a:bodyPr>
          <a:lstStyle/>
          <a:p>
            <a:r>
              <a:rPr lang="en-GB" dirty="0"/>
              <a:t>@{</a:t>
            </a:r>
          </a:p>
          <a:p>
            <a:r>
              <a:rPr lang="en-GB" dirty="0"/>
              <a:t>      "name"	 = "Terraform"</a:t>
            </a:r>
          </a:p>
          <a:p>
            <a:r>
              <a:rPr lang="en-GB" dirty="0"/>
              <a:t>      "Publisher"	 = "</a:t>
            </a:r>
            <a:r>
              <a:rPr lang="en-GB" dirty="0" err="1"/>
              <a:t>Hashicorp</a:t>
            </a:r>
            <a:r>
              <a:rPr lang="en-GB" dirty="0"/>
              <a:t>"</a:t>
            </a:r>
          </a:p>
          <a:p>
            <a:r>
              <a:rPr lang="en-GB" dirty="0"/>
              <a:t>      "Language" = "HCL"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25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4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6869E9A-C23B-C3A9-3C27-085533EE7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1653758"/>
            <a:ext cx="4550109" cy="2732804"/>
          </a:xfrm>
        </p:spPr>
        <p:txBody>
          <a:bodyPr>
            <a:normAutofit/>
          </a:bodyPr>
          <a:lstStyle/>
          <a:p>
            <a:r>
              <a:rPr lang="en-GB" dirty="0"/>
              <a:t>@{</a:t>
            </a:r>
          </a:p>
          <a:p>
            <a:r>
              <a:rPr lang="en-GB" dirty="0"/>
              <a:t>      "name"	 = "</a:t>
            </a:r>
            <a:r>
              <a:rPr lang="en-GB" dirty="0" err="1"/>
              <a:t>Pulumi</a:t>
            </a:r>
            <a:r>
              <a:rPr lang="en-GB" dirty="0"/>
              <a:t>"</a:t>
            </a:r>
          </a:p>
          <a:p>
            <a:r>
              <a:rPr lang="en-GB" dirty="0"/>
              <a:t>      "Publisher"	 = "</a:t>
            </a:r>
            <a:r>
              <a:rPr lang="en-GB" dirty="0" err="1"/>
              <a:t>Pulumi</a:t>
            </a:r>
            <a:r>
              <a:rPr lang="en-GB" dirty="0"/>
              <a:t>"</a:t>
            </a:r>
          </a:p>
          <a:p>
            <a:r>
              <a:rPr lang="en-GB" dirty="0"/>
              <a:t>      "Language" = "Many (pwsh)"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505486" cy="411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Azure Cloud Engineers</a:t>
            </a:r>
          </a:p>
          <a:p>
            <a:pPr marL="0" indent="0">
              <a:buNone/>
            </a:pPr>
            <a:r>
              <a:rPr lang="en-US" sz="2800" dirty="0"/>
              <a:t>Both Automation/pwsh Advocates</a:t>
            </a:r>
          </a:p>
          <a:p>
            <a:pPr marL="0" indent="0">
              <a:buNone/>
            </a:pPr>
            <a:r>
              <a:rPr lang="en-US" sz="2800" dirty="0"/>
              <a:t>Both work at Worxspace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In other words</a:t>
            </a:r>
          </a:p>
          <a:p>
            <a:pPr marL="0" indent="0">
              <a:buNone/>
            </a:pPr>
            <a:r>
              <a:rPr lang="en-US" sz="2800" dirty="0"/>
              <a:t>Same same, but different…</a:t>
            </a:r>
          </a:p>
          <a:p>
            <a:pPr marL="0" indent="0">
              <a:buNone/>
            </a:pPr>
            <a:r>
              <a:rPr lang="en-US" sz="2800" dirty="0"/>
              <a:t>But still same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336E4A-6FC4-1B40-FC24-2AB1D3AB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77" y="3176017"/>
            <a:ext cx="2936952" cy="3385149"/>
          </a:xfrm>
          <a:prstGeom prst="rect">
            <a:avLst/>
          </a:prstGeom>
        </p:spPr>
      </p:pic>
      <p:pic>
        <p:nvPicPr>
          <p:cNvPr id="12" name="Picture 11" descr="A person wearing sunglasses and a hat&#10;&#10;Description automatically generated with medium confidence">
            <a:extLst>
              <a:ext uri="{FF2B5EF4-FFF2-40B4-BE49-F238E27FC236}">
                <a16:creationId xmlns:a16="http://schemas.microsoft.com/office/drawing/2014/main" id="{FDF19450-91DE-F033-030E-C2DAFD6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" y="324853"/>
            <a:ext cx="2989031" cy="344038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917D98-117D-EA78-BC5C-236A1FE26BD6}"/>
              </a:ext>
            </a:extLst>
          </p:cNvPr>
          <p:cNvSpPr txBox="1">
            <a:spLocks/>
          </p:cNvSpPr>
          <p:nvPr/>
        </p:nvSpPr>
        <p:spPr>
          <a:xfrm>
            <a:off x="4832834" y="5038807"/>
            <a:ext cx="3943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Oehen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1A17-4556-6C9D-61AC-EC8F8525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already onboard?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A7F5-F182-B66F-D695-CE680D4F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19452"/>
            <a:ext cx="4667935" cy="27366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Newbie</a:t>
            </a:r>
          </a:p>
          <a:p>
            <a:r>
              <a:rPr lang="en-GB" dirty="0"/>
              <a:t>No experience of </a:t>
            </a:r>
            <a:r>
              <a:rPr lang="en-GB" dirty="0" err="1"/>
              <a:t>IaC</a:t>
            </a:r>
            <a:endParaRPr lang="en-GB" dirty="0"/>
          </a:p>
          <a:p>
            <a:r>
              <a:rPr lang="en-GB" dirty="0"/>
              <a:t>Not yet scarred by failure</a:t>
            </a:r>
          </a:p>
          <a:p>
            <a:r>
              <a:rPr lang="en-GB" dirty="0"/>
              <a:t>Perfect time to start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D91061-6BED-8F93-7647-8D4BE221D5CC}"/>
              </a:ext>
            </a:extLst>
          </p:cNvPr>
          <p:cNvSpPr txBox="1">
            <a:spLocks/>
          </p:cNvSpPr>
          <p:nvPr/>
        </p:nvSpPr>
        <p:spPr>
          <a:xfrm>
            <a:off x="6095999" y="3519452"/>
            <a:ext cx="5620161" cy="2736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Seasoned Vet</a:t>
            </a:r>
          </a:p>
          <a:p>
            <a:r>
              <a:rPr lang="en-GB" dirty="0"/>
              <a:t>Seen many builds fail</a:t>
            </a:r>
          </a:p>
          <a:p>
            <a:r>
              <a:rPr lang="en-GB" dirty="0"/>
              <a:t>Likely loyal to the tool and very opinionated</a:t>
            </a:r>
          </a:p>
          <a:p>
            <a:r>
              <a:rPr lang="en-GB" dirty="0"/>
              <a:t>Perfect time to switch</a:t>
            </a:r>
          </a:p>
        </p:txBody>
      </p:sp>
      <p:pic>
        <p:nvPicPr>
          <p:cNvPr id="2050" name="Picture 2" descr="How to help the newbie thrive and survive - Workopolis Hiring">
            <a:extLst>
              <a:ext uri="{FF2B5EF4-FFF2-40B4-BE49-F238E27FC236}">
                <a16:creationId xmlns:a16="http://schemas.microsoft.com/office/drawing/2014/main" id="{9A83A115-654F-631B-0B12-93FABBD9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3"/>
          <a:stretch/>
        </p:blipFill>
        <p:spPr bwMode="auto">
          <a:xfrm>
            <a:off x="1825968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form Engineering Challenge: Security vs. Dev Experience – The New Stack">
            <a:extLst>
              <a:ext uri="{FF2B5EF4-FFF2-40B4-BE49-F238E27FC236}">
                <a16:creationId xmlns:a16="http://schemas.microsoft.com/office/drawing/2014/main" id="{070E80B4-9C49-8047-7B77-46F57C4F6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31859" r="54889" b="27499"/>
          <a:stretch/>
        </p:blipFill>
        <p:spPr bwMode="auto">
          <a:xfrm>
            <a:off x="7079085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4059870" cy="2732804"/>
          </a:xfrm>
        </p:spPr>
        <p:txBody>
          <a:bodyPr>
            <a:normAutofit/>
          </a:bodyPr>
          <a:lstStyle/>
          <a:p>
            <a:r>
              <a:rPr lang="en-GB" dirty="0"/>
              <a:t>@{</a:t>
            </a:r>
          </a:p>
          <a:p>
            <a:r>
              <a:rPr lang="en-GB" dirty="0"/>
              <a:t>      "name"	 = "ARM"</a:t>
            </a:r>
          </a:p>
          <a:p>
            <a:r>
              <a:rPr lang="en-GB" dirty="0"/>
              <a:t>      "Publisher"	 = "Microsoft"</a:t>
            </a:r>
          </a:p>
          <a:p>
            <a:r>
              <a:rPr lang="en-GB" dirty="0"/>
              <a:t>      "Language" = "JSON"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431</Words>
  <Application>Microsoft Office PowerPoint</Application>
  <PresentationFormat>Widescreen</PresentationFormat>
  <Paragraphs>81</Paragraphs>
  <Slides>14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Poppins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Are you already onboard?</vt:lpstr>
      <vt:lpstr>Challenger 1</vt:lpstr>
      <vt:lpstr>Challenger 2</vt:lpstr>
      <vt:lpstr>Challenger 3</vt:lpstr>
      <vt:lpstr>Challenger 4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Ryan Bartram</cp:lastModifiedBy>
  <cp:revision>4</cp:revision>
  <dcterms:created xsi:type="dcterms:W3CDTF">2022-05-02T14:38:43Z</dcterms:created>
  <dcterms:modified xsi:type="dcterms:W3CDTF">2022-06-18T23:50:39Z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2022-06-18T08:36:58Z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8a0b38bb-01e5-4d43-bff6-3d9b5beb0d33</vt:lpwstr>
  </property>
  <property fmtid="{D5CDD505-2E9C-101B-9397-08002B2CF9AE}" pid="8" name="MSIP_Label_61a56b61-39d0-4ab7-8e33-c3d136c1c8ef_ContentBits">
    <vt:lpwstr>0</vt:lpwstr>
  </property>
</Properties>
</file>